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 idx="4294967295"/>
          </p:nvPr>
        </p:nvSpPr>
        <p:spPr>
          <a:xfrm>
            <a:off x="3035525" y="911744"/>
            <a:ext cx="8472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 Rounded"/>
              <a:buNone/>
            </a:pPr>
            <a:r>
              <a:rPr lang="en-US" sz="54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Mattos Science Magnet</a:t>
            </a:r>
            <a:br>
              <a:rPr lang="en-US" sz="54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en-US" sz="54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Docent Program</a:t>
            </a:r>
            <a:endParaRPr sz="44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4294967295"/>
          </p:nvPr>
        </p:nvSpPr>
        <p:spPr>
          <a:xfrm>
            <a:off x="716943" y="3429000"/>
            <a:ext cx="10758114" cy="233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000" b="1" dirty="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Second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rade  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Lesson 6. Habitat Enhancement for Pollinators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plant their milkweed plants around the school to provide additional habitat for monarch butterflies and other animals. 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 descr="Monarch Butterflies On A Flower Free Stock Photo - Public Domain Pictur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087" y="911744"/>
            <a:ext cx="2258974" cy="23335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A2799B-3117-FD13-4EE8-9043521FC515}"/>
              </a:ext>
            </a:extLst>
          </p:cNvPr>
          <p:cNvSpPr txBox="1"/>
          <p:nvPr/>
        </p:nvSpPr>
        <p:spPr>
          <a:xfrm>
            <a:off x="8395618" y="5623090"/>
            <a:ext cx="323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br>
              <a:rPr lang="en-US" dirty="0"/>
            </a:br>
            <a:r>
              <a:rPr lang="en-US" dirty="0"/>
              <a:t>Math Science Nucleus © 2024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041" y="1222301"/>
            <a:ext cx="5369634" cy="441339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6522099" y="1838131"/>
            <a:ext cx="525313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Tie in long term project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longer days, more light and warmer temperatures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Increase growth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  Move milkweed that is in mowing path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 Remove weeds around raised beds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 Plant any new native plants (limited due to water)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 descr="Children's Gardening Gloves - G1480502 | GLS Educational Suppli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7225" y="582487"/>
            <a:ext cx="3229948" cy="322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 descr="Avant-garden GIFs - Get the best GIF on GIPH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007" y="1676752"/>
            <a:ext cx="3504495" cy="3504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3433665" y="176049"/>
            <a:ext cx="501987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Tools of the garden    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821182" y="5219127"/>
            <a:ext cx="44693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Garden hand trowel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4774163" y="3244333"/>
            <a:ext cx="29484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Garden work gloves</a:t>
            </a:r>
            <a:endParaRPr/>
          </a:p>
        </p:txBody>
      </p:sp>
      <p:sp>
        <p:nvSpPr>
          <p:cNvPr id="107" name="Google Shape;107;p15" descr="10L Large Capacity Gardening Tools Garden Agricultural Plastics ...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 descr="10L Large Capacity Gardening Tools Garden Agricultural Plastics ..."/>
          <p:cNvSpPr/>
          <p:nvPr/>
        </p:nvSpPr>
        <p:spPr>
          <a:xfrm>
            <a:off x="5994918" y="484725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4111" y="1126640"/>
            <a:ext cx="3504495" cy="4127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8081167" y="4477921"/>
            <a:ext cx="28831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Watering can</a:t>
            </a:r>
            <a:endParaRPr/>
          </a:p>
        </p:txBody>
      </p:sp>
      <p:pic>
        <p:nvPicPr>
          <p:cNvPr id="111" name="Google Shape;111;p15" descr="10L Tamper Evident Green Plastic Buckets With Lid - H&amp;O Plastic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3959" y="3731569"/>
            <a:ext cx="2231367" cy="223136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5002763" y="5757674"/>
            <a:ext cx="24912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bucket or plant pots for trash (weeds)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/>
        </p:nvSpPr>
        <p:spPr>
          <a:xfrm>
            <a:off x="811763" y="307910"/>
            <a:ext cx="10543592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plant a potted plant  (step by step)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soil ready (clear weeds)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what you are planting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 hole that you think fits pot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pot in hole, Does it fit? Remove potted plant and make it bigger or smaller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fingers over pot and turn plant over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 Top of the plant is even with dirt (planted at same depth it was growing)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7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 dirt down between pot and plant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7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Lightly press soil all around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7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1007706" y="3974841"/>
            <a:ext cx="962919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dig with trowel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Straight down…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weed with trowel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if I find a worm?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5085184" y="391886"/>
            <a:ext cx="55517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Video or pictures coming soon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 descr="Kapcsolódó kép | Butterfly garden, Florida gardening, Wildlife garde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750" y="3608377"/>
            <a:ext cx="3838574" cy="255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 descr="diy butterfly puddler - Google Search | Butterfly garden, Pollinator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522" y="435093"/>
            <a:ext cx="3838590" cy="2878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8904" y="3572659"/>
            <a:ext cx="3917448" cy="2590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3643" y="435108"/>
            <a:ext cx="2341686" cy="293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6401" y="3942759"/>
            <a:ext cx="2220687" cy="222068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4842588" y="905069"/>
            <a:ext cx="406814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Projects that improve habitat for pollinators</a:t>
            </a: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8210950" y="6190675"/>
            <a:ext cx="370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no flowers with nectar, put out bananas and oranges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536509" y="3314314"/>
            <a:ext cx="34096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Butterflies need a place to puddle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494522" y="4374797"/>
            <a:ext cx="11820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sticks and hollow stems for hiding places for ladybugs and other insects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253</Words>
  <Application>Microsoft Office PowerPoint</Application>
  <PresentationFormat>Widescreen</PresentationFormat>
  <Paragraphs>39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Rounded</vt:lpstr>
      <vt:lpstr>Calibri</vt:lpstr>
      <vt:lpstr>Office Theme</vt:lpstr>
      <vt:lpstr>Mattos Science Magnet Docent Program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blueford</dc:creator>
  <cp:lastModifiedBy>Joyce Blueford</cp:lastModifiedBy>
  <cp:revision>2</cp:revision>
  <dcterms:modified xsi:type="dcterms:W3CDTF">2024-07-20T00:04:03Z</dcterms:modified>
</cp:coreProperties>
</file>