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64" r:id="rId4"/>
    <p:sldId id="265" r:id="rId5"/>
    <p:sldId id="266" r:id="rId6"/>
    <p:sldId id="268" r:id="rId7"/>
    <p:sldId id="270" r:id="rId8"/>
    <p:sldId id="269" r:id="rId9"/>
    <p:sldId id="260" r:id="rId10"/>
    <p:sldId id="261" r:id="rId11"/>
    <p:sldId id="26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CCC6B-F5AF-443C-99FB-B2E21CAA5862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73F35-14FA-46F2-97FA-385662662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4EE1-16CA-F9DB-DFC7-EDC8609E7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95789-E2DF-A990-EAFB-2E9BA1ED7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190AD-BFD5-9CE5-D51F-1BE2454F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3F72-E39D-4C62-ABBB-8D680B16A7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CCFF5-D6A4-9BAA-518D-0BD28758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A5269-8CE4-2B98-998B-D115E3FE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855-D7FE-42CE-BE63-B74EE26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A131-27AB-DD1D-7826-26B7D15A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0BC3-675B-BA93-71A5-F2B3869EC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8A5F9-D7B6-EBB5-BB26-E9F6B10F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3F72-E39D-4C62-ABBB-8D680B16A7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2BD49-BB1E-9375-83D7-B45C28DA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EC88F-7B84-E15E-E8EA-1FA4C0A2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855-D7FE-42CE-BE63-B74EE26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8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DBD5A-74DE-A711-A637-F22984040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FE91B-B9EF-D4F7-7D26-40E8749C9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CFC9D-F9A8-15F9-F3A6-37FC2F38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3F72-E39D-4C62-ABBB-8D680B16A7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9A00A-A8F5-A267-F7ED-D3BC2A11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C7A30-B093-A992-8626-78022DD2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855-D7FE-42CE-BE63-B74EE26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D6BD-E5C8-F2F2-AE6A-507B3D9C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25DD-55AE-9703-A82C-08F708C69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2C803-8ED7-CF2B-7C4F-F089D4C8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3F72-E39D-4C62-ABBB-8D680B16A7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AF722-09B2-CCDE-5942-BEF48A48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A180B-96FF-8E87-0104-575B685F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855-D7FE-42CE-BE63-B74EE26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9793-602E-5388-A16C-95355367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D33DF-7ABB-9A3B-EA03-7A73F44E2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3F8E2-5BF9-EDEF-B753-3D3F5419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3F72-E39D-4C62-ABBB-8D680B16A7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B8CA4-558C-5CBD-346B-1102421F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BF074-11E9-537C-3DD6-446B712E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855-D7FE-42CE-BE63-B74EE26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F6C0-0565-610C-F310-5C8D45D4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2A9D4-3D59-DF85-DBEF-718AD0B93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2CB93-41F3-6194-996C-166628E1B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B421A-08D0-C4C3-67C4-75858AA7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3F72-E39D-4C62-ABBB-8D680B16A7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B4A1-CD32-8F2A-2F95-C29D5852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B4CCA-48B3-3046-D7B9-E237DDC7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855-D7FE-42CE-BE63-B74EE26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FB071-174F-1591-3A31-3CAB1879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8832-9AC2-5C90-40B1-9D47E0795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D742-4896-AD7D-046E-62DEFF645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8F3E5-1195-170E-D5DA-DA8C662E4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B09EB-E953-98B7-29C3-9B42EE892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2BA88-8FD6-35A8-8A6F-292922A4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3F72-E39D-4C62-ABBB-8D680B16A7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3ED4A-A222-4735-E67D-281DB830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D3992-2419-4645-B594-3190B52B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855-D7FE-42CE-BE63-B74EE26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8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7373-D8B3-0D5E-3999-73244043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440F7B-7928-AA9E-765B-6F20EB3C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3F72-E39D-4C62-ABBB-8D680B16A7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FD042-0244-D39E-ABBF-E5366710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E5814-85DF-742D-9C6E-A7003E2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855-D7FE-42CE-BE63-B74EE26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2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0A634-7F9B-047C-E3B0-2AF919F5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3F72-E39D-4C62-ABBB-8D680B16A7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D02EE-5860-02F6-D5EE-D83020EB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36173-5463-8DCF-3549-6B1D42D2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855-D7FE-42CE-BE63-B74EE26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3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F4AE-0D81-8CCE-ACF2-3E2CB7C8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C57C1-2AF4-2B26-DB44-C463114B7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A1868-96F7-9A4A-5DFF-1BBA1A946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DF82E-80D3-DEEB-4BE8-428CD6AE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3F72-E39D-4C62-ABBB-8D680B16A7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07DB7-5205-93C2-5C34-1BC29838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50AF2-2E2B-D31E-72F3-7C7B2FFD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855-D7FE-42CE-BE63-B74EE26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9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E4F2-1F51-8990-08C4-CB5FAD9AA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5D3D6-52FC-40A0-1FE2-296AFE820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1DD5B-ED20-5C07-F77A-F6A38F0DB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16597-FEA4-E1B2-806D-0562E08D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3F72-E39D-4C62-ABBB-8D680B16A7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A8381-BD32-ABDA-1F22-54685311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9A891-B4F9-3ED6-B287-0A440418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855-D7FE-42CE-BE63-B74EE26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1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C6A50-2BB4-C906-8DE6-0E01A09E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E3437-3FBA-7BF8-B8A0-09DAA546D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501F8-3B2C-7768-88ED-96E7E2F47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3F72-E39D-4C62-ABBB-8D680B16A7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E5AEC-56B9-E413-AB0A-C605F70F6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626E6-4696-271C-21FE-1D01DDDCC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B7855-D7FE-42CE-BE63-B74EE26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ctrTitle" idx="4294967295"/>
          </p:nvPr>
        </p:nvSpPr>
        <p:spPr>
          <a:xfrm>
            <a:off x="3035525" y="911744"/>
            <a:ext cx="8472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 Rounded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Mattos Science Magnet</a:t>
            </a:r>
            <a:br>
              <a:rPr lang="en-US" sz="5400" b="1" i="0" u="none" strike="noStrike" cap="none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US" sz="5400" b="1" i="0" u="none" strike="noStrike" cap="none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Docent Program</a:t>
            </a:r>
            <a:endParaRPr dirty="0">
              <a:latin typeface="Arial Rounded MT Bold" panose="020F0704030504030204" pitchFamily="34" charset="0"/>
            </a:endParaRPr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4294967295"/>
          </p:nvPr>
        </p:nvSpPr>
        <p:spPr>
          <a:xfrm>
            <a:off x="837713" y="3023559"/>
            <a:ext cx="10758114" cy="233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indent="0" algn="ctr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Second grade 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Lesson 3:  Seed Parts and Dispersal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different seeds and exploring strategies plants use to spread or disperse their seeds.</a:t>
            </a:r>
            <a:endParaRPr lang="en-US" sz="24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7 Brilliant Ways Seeds and Fruits Are Dispersed | Britannica">
            <a:extLst>
              <a:ext uri="{FF2B5EF4-FFF2-40B4-BE49-F238E27FC236}">
                <a16:creationId xmlns:a16="http://schemas.microsoft.com/office/drawing/2014/main" id="{6D8E6BB5-DF35-57FE-2F01-0B8B8D38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5" y="911744"/>
            <a:ext cx="2563391" cy="192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C96FC-0ADB-3528-631A-ADE1B9F86108}"/>
              </a:ext>
            </a:extLst>
          </p:cNvPr>
          <p:cNvSpPr txBox="1"/>
          <p:nvPr/>
        </p:nvSpPr>
        <p:spPr>
          <a:xfrm>
            <a:off x="8596786" y="5463656"/>
            <a:ext cx="323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en-US" dirty="0"/>
            </a:br>
            <a:r>
              <a:rPr lang="en-US" dirty="0"/>
              <a:t>Math Science Nucleus ©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68FFD-B001-7C76-E615-67389035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844" y="1564587"/>
            <a:ext cx="7949184" cy="5114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2451C0-13A1-06C3-3160-AEECC524E0E0}"/>
              </a:ext>
            </a:extLst>
          </p:cNvPr>
          <p:cNvSpPr txBox="1"/>
          <p:nvPr/>
        </p:nvSpPr>
        <p:spPr>
          <a:xfrm>
            <a:off x="1736844" y="364258"/>
            <a:ext cx="9539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Activity:  How seeds move!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Many plants have roots in the ground. They can’t move, but the seeds can move!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Pick a seed. How does it move to a better location to grow? </a:t>
            </a:r>
          </a:p>
        </p:txBody>
      </p:sp>
    </p:spTree>
    <p:extLst>
      <p:ext uri="{BB962C8B-B14F-4D97-AF65-F5344CB8AC3E}">
        <p14:creationId xmlns:p14="http://schemas.microsoft.com/office/powerpoint/2010/main" val="160790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E834C-23BA-2CBC-4B9D-7F41F8EDE6EC}"/>
              </a:ext>
            </a:extLst>
          </p:cNvPr>
          <p:cNvSpPr txBox="1"/>
          <p:nvPr/>
        </p:nvSpPr>
        <p:spPr>
          <a:xfrm>
            <a:off x="2051577" y="862553"/>
            <a:ext cx="859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Activity:   Make a model of a maple seed. 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It has wings, and spins like a helicopter.</a:t>
            </a:r>
          </a:p>
        </p:txBody>
      </p:sp>
      <p:pic>
        <p:nvPicPr>
          <p:cNvPr id="3" name="Picture 2" descr="Image result for Maple Seed Dispersal">
            <a:extLst>
              <a:ext uri="{FF2B5EF4-FFF2-40B4-BE49-F238E27FC236}">
                <a16:creationId xmlns:a16="http://schemas.microsoft.com/office/drawing/2014/main" id="{D15B5B17-0310-2642-F485-1EC72973A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76" y="2486699"/>
            <a:ext cx="4771579" cy="34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ow to Make a Paper Helicopter that Flies! | Mombrite">
            <a:extLst>
              <a:ext uri="{FF2B5EF4-FFF2-40B4-BE49-F238E27FC236}">
                <a16:creationId xmlns:a16="http://schemas.microsoft.com/office/drawing/2014/main" id="{E3CCB38D-84B9-2977-2994-08B1BF6C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73" y="2424024"/>
            <a:ext cx="5149280" cy="34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3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66947-FAA8-5A59-2B63-7CB75F664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441" y="49237"/>
            <a:ext cx="5281118" cy="6759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C78B25-2B9F-5EF9-72CB-72BA972BCF47}"/>
              </a:ext>
            </a:extLst>
          </p:cNvPr>
          <p:cNvSpPr txBox="1"/>
          <p:nvPr/>
        </p:nvSpPr>
        <p:spPr>
          <a:xfrm>
            <a:off x="565608" y="641023"/>
            <a:ext cx="2450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Fold dotted lines</a:t>
            </a:r>
          </a:p>
          <a:p>
            <a:r>
              <a:rPr lang="en-US" dirty="0"/>
              <a:t>Cut solid lines</a:t>
            </a:r>
          </a:p>
          <a:p>
            <a:r>
              <a:rPr lang="en-US" dirty="0"/>
              <a:t>Fold 2 sides in and secure with a paper clip on base.</a:t>
            </a:r>
          </a:p>
        </p:txBody>
      </p:sp>
      <p:pic>
        <p:nvPicPr>
          <p:cNvPr id="14338" name="Picture 2" descr="Paper Spinner | Teaching Resources">
            <a:extLst>
              <a:ext uri="{FF2B5EF4-FFF2-40B4-BE49-F238E27FC236}">
                <a16:creationId xmlns:a16="http://schemas.microsoft.com/office/drawing/2014/main" id="{96A7D144-9E78-FBB5-09A9-8B463C41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8" y="2149734"/>
            <a:ext cx="2099195" cy="258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7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C2F943-7043-D06B-2067-04330CCC060E}"/>
              </a:ext>
            </a:extLst>
          </p:cNvPr>
          <p:cNvSpPr txBox="1"/>
          <p:nvPr/>
        </p:nvSpPr>
        <p:spPr>
          <a:xfrm>
            <a:off x="10098800" y="0"/>
            <a:ext cx="690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 cycle plants </a:t>
            </a:r>
            <a:r>
              <a:rPr lang="en-US" dirty="0" err="1"/>
              <a:t>Kb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93D07-7B6E-2864-C969-4BF3C7DF51E7}"/>
              </a:ext>
            </a:extLst>
          </p:cNvPr>
          <p:cNvSpPr txBox="1"/>
          <p:nvPr/>
        </p:nvSpPr>
        <p:spPr>
          <a:xfrm>
            <a:off x="855458" y="524828"/>
            <a:ext cx="10860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Activity:    Compare different types of seeds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	Explore parts of dried seeds     </a:t>
            </a:r>
          </a:p>
        </p:txBody>
      </p:sp>
      <p:pic>
        <p:nvPicPr>
          <p:cNvPr id="2054" name="Picture 6" descr="Image result for bean soup seeds">
            <a:extLst>
              <a:ext uri="{FF2B5EF4-FFF2-40B4-BE49-F238E27FC236}">
                <a16:creationId xmlns:a16="http://schemas.microsoft.com/office/drawing/2014/main" id="{F9E446CC-0131-16D5-A258-64C58614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65" y="1787858"/>
            <a:ext cx="5311060" cy="460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86193D-C015-D486-3B0F-29C8D563B1BA}"/>
              </a:ext>
            </a:extLst>
          </p:cNvPr>
          <p:cNvSpPr txBox="1"/>
          <p:nvPr/>
        </p:nvSpPr>
        <p:spPr>
          <a:xfrm>
            <a:off x="6831512" y="3148177"/>
            <a:ext cx="460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latin typeface="Arial Rounded MT Bold" panose="020F0704030504030204" pitchFamily="34" charset="0"/>
              </a:rPr>
              <a:t>Smallest?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Largest?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How many different colors (seed coat)?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How many different shapes?</a:t>
            </a:r>
          </a:p>
        </p:txBody>
      </p:sp>
    </p:spTree>
    <p:extLst>
      <p:ext uri="{BB962C8B-B14F-4D97-AF65-F5344CB8AC3E}">
        <p14:creationId xmlns:p14="http://schemas.microsoft.com/office/powerpoint/2010/main" val="272056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AAC739-1C63-0E60-0617-B0F00D977DFF}"/>
              </a:ext>
            </a:extLst>
          </p:cNvPr>
          <p:cNvSpPr txBox="1"/>
          <p:nvPr/>
        </p:nvSpPr>
        <p:spPr>
          <a:xfrm>
            <a:off x="8531258" y="0"/>
            <a:ext cx="801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Life cycle  plants 1Alab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6D59A-5F65-44B3-1843-1A667E2C9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42" y="959257"/>
            <a:ext cx="11959015" cy="3641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6D2B48-A981-DA5B-D597-148494B2171A}"/>
              </a:ext>
            </a:extLst>
          </p:cNvPr>
          <p:cNvSpPr txBox="1"/>
          <p:nvPr/>
        </p:nvSpPr>
        <p:spPr>
          <a:xfrm>
            <a:off x="571500" y="184666"/>
            <a:ext cx="730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Activity:    Parts of a Seed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90D90-0353-48E1-637C-12C81EA6A603}"/>
              </a:ext>
            </a:extLst>
          </p:cNvPr>
          <p:cNvSpPr txBox="1"/>
          <p:nvPr/>
        </p:nvSpPr>
        <p:spPr>
          <a:xfrm>
            <a:off x="866775" y="4839356"/>
            <a:ext cx="436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Dry seed</a:t>
            </a:r>
          </a:p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9B48FF4-9BC5-2532-F350-CC6336E498CE}"/>
              </a:ext>
            </a:extLst>
          </p:cNvPr>
          <p:cNvSpPr/>
          <p:nvPr/>
        </p:nvSpPr>
        <p:spPr>
          <a:xfrm>
            <a:off x="666750" y="4839357"/>
            <a:ext cx="5524500" cy="16185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E6FE44-4C96-755C-5EE5-93ACAADD98BE}"/>
              </a:ext>
            </a:extLst>
          </p:cNvPr>
          <p:cNvSpPr/>
          <p:nvPr/>
        </p:nvSpPr>
        <p:spPr>
          <a:xfrm>
            <a:off x="6391275" y="4839357"/>
            <a:ext cx="5448300" cy="16185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179E2-03D8-6EFB-B407-F23BF6C79192}"/>
              </a:ext>
            </a:extLst>
          </p:cNvPr>
          <p:cNvSpPr txBox="1"/>
          <p:nvPr/>
        </p:nvSpPr>
        <p:spPr>
          <a:xfrm>
            <a:off x="6543675" y="4839356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Wet seed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E6738D-D51E-3331-F4E0-9B53B457B3D9}"/>
              </a:ext>
            </a:extLst>
          </p:cNvPr>
          <p:cNvSpPr txBox="1"/>
          <p:nvPr/>
        </p:nvSpPr>
        <p:spPr>
          <a:xfrm>
            <a:off x="2552700" y="2816186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Seed coat</a:t>
            </a:r>
          </a:p>
        </p:txBody>
      </p:sp>
    </p:spTree>
    <p:extLst>
      <p:ext uri="{BB962C8B-B14F-4D97-AF65-F5344CB8AC3E}">
        <p14:creationId xmlns:p14="http://schemas.microsoft.com/office/powerpoint/2010/main" val="251353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hrinking Squirrels">
            <a:extLst>
              <a:ext uri="{FF2B5EF4-FFF2-40B4-BE49-F238E27FC236}">
                <a16:creationId xmlns:a16="http://schemas.microsoft.com/office/drawing/2014/main" id="{7A38ACD4-DEFD-D3FE-094E-C5395C167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81" y="633952"/>
            <a:ext cx="7030825" cy="527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quirrels Gathering Acorns aniamted gif">
            <a:extLst>
              <a:ext uri="{FF2B5EF4-FFF2-40B4-BE49-F238E27FC236}">
                <a16:creationId xmlns:a16="http://schemas.microsoft.com/office/drawing/2014/main" id="{1E2F7288-7FBF-E39F-AD58-E9D608E4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7" y="2783416"/>
            <a:ext cx="4129277" cy="27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56E887-E726-267F-456D-FFEF19C55F0E}"/>
              </a:ext>
            </a:extLst>
          </p:cNvPr>
          <p:cNvSpPr txBox="1"/>
          <p:nvPr/>
        </p:nvSpPr>
        <p:spPr>
          <a:xfrm>
            <a:off x="527901" y="546755"/>
            <a:ext cx="3451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Animals moving seeds</a:t>
            </a:r>
          </a:p>
          <a:p>
            <a:endParaRPr lang="en-US" sz="2000" b="1" dirty="0">
              <a:latin typeface="Arial Rounded MT Bold" panose="020F0704030504030204" pitchFamily="34" charset="0"/>
            </a:endParaRPr>
          </a:p>
          <a:p>
            <a:endParaRPr lang="en-US" sz="2000" b="1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Animals find a seed. Take it to their home or hide it for later.  If they forget, it may start to grow.</a:t>
            </a:r>
          </a:p>
        </p:txBody>
      </p:sp>
    </p:spTree>
    <p:extLst>
      <p:ext uri="{BB962C8B-B14F-4D97-AF65-F5344CB8AC3E}">
        <p14:creationId xmlns:p14="http://schemas.microsoft.com/office/powerpoint/2010/main" val="384067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l Attachment Seed Dispersal STEM Activity - Around the Kampfire">
            <a:extLst>
              <a:ext uri="{FF2B5EF4-FFF2-40B4-BE49-F238E27FC236}">
                <a16:creationId xmlns:a16="http://schemas.microsoft.com/office/drawing/2014/main" id="{00E1DF52-D51D-DA46-9529-40686207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548332"/>
            <a:ext cx="555307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Seeds evolved to stick to animal fur - Stock Image - C024/2412 ...">
            <a:extLst>
              <a:ext uri="{FF2B5EF4-FFF2-40B4-BE49-F238E27FC236}">
                <a16:creationId xmlns:a16="http://schemas.microsoft.com/office/drawing/2014/main" id="{642CA319-61F5-CED1-5F60-842977B67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70" y="2036615"/>
            <a:ext cx="5821052" cy="38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821144-A482-994E-575D-ABDD268677E4}"/>
              </a:ext>
            </a:extLst>
          </p:cNvPr>
          <p:cNvSpPr txBox="1"/>
          <p:nvPr/>
        </p:nvSpPr>
        <p:spPr>
          <a:xfrm>
            <a:off x="786764" y="296778"/>
            <a:ext cx="11397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Animals moving seeds. 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The seeds stick to fur or feathers and drop off in a new location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ED006-65C4-3B44-3A0D-5793A198063A}"/>
              </a:ext>
            </a:extLst>
          </p:cNvPr>
          <p:cNvSpPr txBox="1"/>
          <p:nvPr/>
        </p:nvSpPr>
        <p:spPr>
          <a:xfrm>
            <a:off x="786764" y="5939357"/>
            <a:ext cx="506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sticky seeds that tangle in fur…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Cockleburrs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1CA4C-7527-962E-CB74-36AA884E3B4D}"/>
              </a:ext>
            </a:extLst>
          </p:cNvPr>
          <p:cNvSpPr txBox="1"/>
          <p:nvPr/>
        </p:nvSpPr>
        <p:spPr>
          <a:xfrm>
            <a:off x="6813007" y="5914891"/>
            <a:ext cx="518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Small sticky seeds like Velcro…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Hitchhikers</a:t>
            </a:r>
          </a:p>
        </p:txBody>
      </p:sp>
    </p:spTree>
    <p:extLst>
      <p:ext uri="{BB962C8B-B14F-4D97-AF65-F5344CB8AC3E}">
        <p14:creationId xmlns:p14="http://schemas.microsoft.com/office/powerpoint/2010/main" val="182834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Bird Dropping Seeds">
            <a:extLst>
              <a:ext uri="{FF2B5EF4-FFF2-40B4-BE49-F238E27FC236}">
                <a16:creationId xmlns:a16="http://schemas.microsoft.com/office/drawing/2014/main" id="{8AE9E801-2B18-F9B6-03DA-D2B01DAF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79" y="3827283"/>
            <a:ext cx="2561325" cy="26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The Six Kingdoms">
            <a:extLst>
              <a:ext uri="{FF2B5EF4-FFF2-40B4-BE49-F238E27FC236}">
                <a16:creationId xmlns:a16="http://schemas.microsoft.com/office/drawing/2014/main" id="{65F8544B-1588-4D55-6B17-C08E559D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65" y="4142463"/>
            <a:ext cx="3582623" cy="23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Bird Dropping Seeds">
            <a:extLst>
              <a:ext uri="{FF2B5EF4-FFF2-40B4-BE49-F238E27FC236}">
                <a16:creationId xmlns:a16="http://schemas.microsoft.com/office/drawing/2014/main" id="{3FC8BEAC-F359-DDB3-1EE1-34B60E10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58" y="3976387"/>
            <a:ext cx="3365651" cy="25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What Animals Eat Raccoons - What to Feed Raccoons | Animals - mom.me ...">
            <a:extLst>
              <a:ext uri="{FF2B5EF4-FFF2-40B4-BE49-F238E27FC236}">
                <a16:creationId xmlns:a16="http://schemas.microsoft.com/office/drawing/2014/main" id="{296AFE1E-52C2-28AC-22A7-7C534067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96" y="821158"/>
            <a:ext cx="4355184" cy="290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possum scat">
            <a:extLst>
              <a:ext uri="{FF2B5EF4-FFF2-40B4-BE49-F238E27FC236}">
                <a16:creationId xmlns:a16="http://schemas.microsoft.com/office/drawing/2014/main" id="{70820895-F52E-DE68-9B5A-A3D18E95E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40" y="922409"/>
            <a:ext cx="3738164" cy="28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7B0A15-348E-E03F-215E-9EDC7A13DBCD}"/>
              </a:ext>
            </a:extLst>
          </p:cNvPr>
          <p:cNvSpPr txBox="1"/>
          <p:nvPr/>
        </p:nvSpPr>
        <p:spPr>
          <a:xfrm>
            <a:off x="427455" y="1031558"/>
            <a:ext cx="18426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Animal eats fruit/nuts and the seeds.  Goes through gut, removes seed coat. When its pooped out, the seed is ready to grow!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FCFC1-AF92-E329-9228-99BBF1FF1646}"/>
              </a:ext>
            </a:extLst>
          </p:cNvPr>
          <p:cNvSpPr txBox="1"/>
          <p:nvPr/>
        </p:nvSpPr>
        <p:spPr>
          <a:xfrm>
            <a:off x="2769717" y="124201"/>
            <a:ext cx="8504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Moving through animal gut</a:t>
            </a:r>
          </a:p>
        </p:txBody>
      </p:sp>
    </p:spTree>
    <p:extLst>
      <p:ext uri="{BB962C8B-B14F-4D97-AF65-F5344CB8AC3E}">
        <p14:creationId xmlns:p14="http://schemas.microsoft.com/office/powerpoint/2010/main" val="58225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LL ABOUT SEEDS - How Do Seeds Find a Good Place to Grow?, 1. Wind ...">
            <a:extLst>
              <a:ext uri="{FF2B5EF4-FFF2-40B4-BE49-F238E27FC236}">
                <a16:creationId xmlns:a16="http://schemas.microsoft.com/office/drawing/2014/main" id="{F8F79E2E-AB6A-494A-5F29-F105C1AA3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57" y="1250230"/>
            <a:ext cx="46101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105F12-C3FC-289A-0E30-1D411F2C0B2C}"/>
              </a:ext>
            </a:extLst>
          </p:cNvPr>
          <p:cNvSpPr txBox="1"/>
          <p:nvPr/>
        </p:nvSpPr>
        <p:spPr>
          <a:xfrm>
            <a:off x="1414020" y="335495"/>
            <a:ext cx="955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Seeds float in water and travel far distances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3A222-4017-1FE8-9EC6-F840CAECC5A2}"/>
              </a:ext>
            </a:extLst>
          </p:cNvPr>
          <p:cNvSpPr txBox="1"/>
          <p:nvPr/>
        </p:nvSpPr>
        <p:spPr>
          <a:xfrm>
            <a:off x="1857082" y="4562573"/>
            <a:ext cx="34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coconuts</a:t>
            </a:r>
          </a:p>
        </p:txBody>
      </p:sp>
      <p:pic>
        <p:nvPicPr>
          <p:cNvPr id="13316" name="Picture 4" descr="Sea beans. Floating seeds from afar!">
            <a:extLst>
              <a:ext uri="{FF2B5EF4-FFF2-40B4-BE49-F238E27FC236}">
                <a16:creationId xmlns:a16="http://schemas.microsoft.com/office/drawing/2014/main" id="{2C3D91DE-6E59-7B70-E69E-7EC711EF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82" y="1306791"/>
            <a:ext cx="3798608" cy="379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eed Pods Popping">
            <a:extLst>
              <a:ext uri="{FF2B5EF4-FFF2-40B4-BE49-F238E27FC236}">
                <a16:creationId xmlns:a16="http://schemas.microsoft.com/office/drawing/2014/main" id="{AED1AEE5-BE67-184D-1723-D34AA655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78" y="2969444"/>
            <a:ext cx="6071909" cy="34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imalayan Balsam plant dispersing it seeds by exploding, sending the ...">
            <a:extLst>
              <a:ext uri="{FF2B5EF4-FFF2-40B4-BE49-F238E27FC236}">
                <a16:creationId xmlns:a16="http://schemas.microsoft.com/office/drawing/2014/main" id="{B1376CE1-2FF9-FA52-C99B-8F37C920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9" y="297194"/>
            <a:ext cx="5439671" cy="28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3F9791-E538-3A85-AAA4-6985B085B0BC}"/>
              </a:ext>
            </a:extLst>
          </p:cNvPr>
          <p:cNvSpPr txBox="1"/>
          <p:nvPr/>
        </p:nvSpPr>
        <p:spPr>
          <a:xfrm>
            <a:off x="6301205" y="1244338"/>
            <a:ext cx="5137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Seed Pods popping open!</a:t>
            </a:r>
          </a:p>
        </p:txBody>
      </p:sp>
      <p:pic>
        <p:nvPicPr>
          <p:cNvPr id="12294" name="Picture 6" descr="Rocket Plant GIF - Find &amp; Share on GIPHY">
            <a:extLst>
              <a:ext uri="{FF2B5EF4-FFF2-40B4-BE49-F238E27FC236}">
                <a16:creationId xmlns:a16="http://schemas.microsoft.com/office/drawing/2014/main" id="{3B0E4B5A-0FE0-8099-D6D3-0909661F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9" y="3272144"/>
            <a:ext cx="3725308" cy="33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9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Brilliant Ways Seeds and Fruits Are Dispersed | Britannica">
            <a:extLst>
              <a:ext uri="{FF2B5EF4-FFF2-40B4-BE49-F238E27FC236}">
                <a16:creationId xmlns:a16="http://schemas.microsoft.com/office/drawing/2014/main" id="{88A27704-BAF1-342D-9E1A-A14F60562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34" y="1349471"/>
            <a:ext cx="4448175" cy="33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Maple Seed Dispersal">
            <a:extLst>
              <a:ext uri="{FF2B5EF4-FFF2-40B4-BE49-F238E27FC236}">
                <a16:creationId xmlns:a16="http://schemas.microsoft.com/office/drawing/2014/main" id="{695275AB-E82E-DDCA-C90E-E500962C7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951" y="4318065"/>
            <a:ext cx="30956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BFCDE-5C23-22AF-4410-C4C82C8FE4FB}"/>
              </a:ext>
            </a:extLst>
          </p:cNvPr>
          <p:cNvSpPr txBox="1"/>
          <p:nvPr/>
        </p:nvSpPr>
        <p:spPr>
          <a:xfrm>
            <a:off x="386498" y="311085"/>
            <a:ext cx="795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Wind can move seeds!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The seeds look like helicopters and parachutes.</a:t>
            </a:r>
          </a:p>
        </p:txBody>
      </p:sp>
      <p:pic>
        <p:nvPicPr>
          <p:cNvPr id="5124" name="Picture 4" descr="Flowers Blowing In The Wind GIFs - Get the best GIF on GIPHY">
            <a:extLst>
              <a:ext uri="{FF2B5EF4-FFF2-40B4-BE49-F238E27FC236}">
                <a16:creationId xmlns:a16="http://schemas.microsoft.com/office/drawing/2014/main" id="{5BB16D4E-B7A1-90EB-A363-1F6F790E7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6" y="1553410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4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290</Words>
  <Application>Microsoft Office PowerPoint</Application>
  <PresentationFormat>Widescreen</PresentationFormat>
  <Paragraphs>42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</vt:lpstr>
      <vt:lpstr>Arial Rounded MT Bold</vt:lpstr>
      <vt:lpstr>Calibri</vt:lpstr>
      <vt:lpstr>Calibri Light</vt:lpstr>
      <vt:lpstr>Office Theme</vt:lpstr>
      <vt:lpstr>Mattos Science Magnet Docent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Mattos Science Magnet Docent Program</dc:title>
  <dc:creator>Debbie Davidson</dc:creator>
  <cp:lastModifiedBy>Joyce Blueford</cp:lastModifiedBy>
  <cp:revision>8</cp:revision>
  <dcterms:created xsi:type="dcterms:W3CDTF">2024-01-23T20:31:23Z</dcterms:created>
  <dcterms:modified xsi:type="dcterms:W3CDTF">2024-07-20T00:04:13Z</dcterms:modified>
</cp:coreProperties>
</file>