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0" r:id="rId9"/>
    <p:sldId id="261" r:id="rId10"/>
    <p:sldId id="262" r:id="rId1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cd3b7bb21_0_3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26cd3b7bb2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 idx="4294967295"/>
          </p:nvPr>
        </p:nvSpPr>
        <p:spPr>
          <a:xfrm>
            <a:off x="3035525" y="911744"/>
            <a:ext cx="847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 sz="4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294967295"/>
          </p:nvPr>
        </p:nvSpPr>
        <p:spPr>
          <a:xfrm>
            <a:off x="749411" y="3917940"/>
            <a:ext cx="10758114" cy="233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Kindergarten,  Lesson 6. Weather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Learning the elements of weather and the Water Cycle</a:t>
            </a:r>
            <a:br>
              <a:rPr lang="en-US" sz="7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endParaRPr sz="26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787" y="679619"/>
            <a:ext cx="2987709" cy="2987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83528-E68C-ED1E-A2E0-2C5A3DFB75D9}"/>
              </a:ext>
            </a:extLst>
          </p:cNvPr>
          <p:cNvSpPr txBox="1"/>
          <p:nvPr/>
        </p:nvSpPr>
        <p:spPr>
          <a:xfrm>
            <a:off x="8225632" y="5432577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411" y="1055954"/>
            <a:ext cx="3088817" cy="26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372" y="3719704"/>
            <a:ext cx="4176124" cy="208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829" y="2092459"/>
            <a:ext cx="5185431" cy="26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750530" y="252457"/>
            <a:ext cx="103849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Different types of weather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97" y="1085914"/>
            <a:ext cx="4157661" cy="277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 result for sun shining no clou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0612" y="1330711"/>
            <a:ext cx="2558646" cy="255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 result for Cartoon Pictures of Rainy Weath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9197" y="4325988"/>
            <a:ext cx="2187638" cy="155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14 x11 Print of Sonoita Thunderstorm image 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251" y="4000039"/>
            <a:ext cx="3713197" cy="2469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 descr="Brits claim they're 'too busy' to drink recommended amount of water ...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 descr="Brits claim they're 'too busy' to drink recommended amount of water ...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ow Humidity Affects Your Skin | Health Tips No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0691" y="172428"/>
            <a:ext cx="2628901" cy="182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258" y="2071448"/>
            <a:ext cx="2630334" cy="17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314448" y="1263936"/>
            <a:ext cx="13995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sunny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49086" y="4065866"/>
            <a:ext cx="1184988" cy="3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stormy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175241" y="5881261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rainy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3044115" y="1238587"/>
            <a:ext cx="1679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Hot or cold?</a:t>
            </a:r>
            <a:endParaRPr/>
          </a:p>
        </p:txBody>
      </p:sp>
      <p:pic>
        <p:nvPicPr>
          <p:cNvPr id="109" name="Google Shape;109;p14" descr="Fun Rainy Day Activities for Kids | Breakie Bunch Waterfor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75241" y="4181843"/>
            <a:ext cx="3584554" cy="238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7459258" y="4249796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rainy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2804141" y="140063"/>
            <a:ext cx="658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makes the Weather?</a:t>
            </a:r>
            <a:endParaRPr/>
          </a:p>
        </p:txBody>
      </p:sp>
      <p:pic>
        <p:nvPicPr>
          <p:cNvPr id="116" name="Google Shape;116;p15" descr="the stavros messinis weblog » A sunshine moment."/>
          <p:cNvPicPr preferRelativeResize="0"/>
          <p:nvPr/>
        </p:nvPicPr>
        <p:blipFill rotWithShape="1">
          <a:blip r:embed="rId3">
            <a:alphaModFix/>
          </a:blip>
          <a:srcRect t="6128" b="7065"/>
          <a:stretch/>
        </p:blipFill>
        <p:spPr>
          <a:xfrm>
            <a:off x="987000" y="1029152"/>
            <a:ext cx="4871349" cy="20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836672" y="3030713"/>
            <a:ext cx="5172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Temperature</a:t>
            </a:r>
            <a:endParaRPr sz="2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Sun warms our atmosphere.  All materials do not warm and cool the same way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855880" y="3030713"/>
            <a:ext cx="4499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Moisture </a:t>
            </a:r>
            <a:endParaRPr sz="2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amount of water in the air.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This could be rain, snow, hail, and dew.</a:t>
            </a:r>
            <a:endParaRPr/>
          </a:p>
        </p:txBody>
      </p:sp>
      <p:pic>
        <p:nvPicPr>
          <p:cNvPr id="119" name="Google Shape;119;p15" descr="Image result for dew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1023" y="978474"/>
            <a:ext cx="4329114" cy="210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094" y="4065918"/>
            <a:ext cx="4795157" cy="209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1345322" y="6111102"/>
            <a:ext cx="415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Air pressure</a:t>
            </a:r>
            <a:endParaRPr sz="2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low=rainy   high=sunny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5832" y="4065919"/>
            <a:ext cx="4499496" cy="209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7391080" y="6111102"/>
            <a:ext cx="342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Wind</a:t>
            </a:r>
            <a:endParaRPr sz="16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Moving air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425" y="290512"/>
            <a:ext cx="6276975" cy="6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1447800" y="290512"/>
            <a:ext cx="27356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09038" y="889842"/>
            <a:ext cx="4044876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travels in a cycle - song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sung to tune of She’ll be coming round the mountain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Travels in a cycle yes It does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Travels in a cycle yes It does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flows up as Evaporation (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wiggle fingers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clouds as condensation (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arms over head like a cloud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rains down as precipitation, yes it does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2;p19">
            <a:extLst>
              <a:ext uri="{FF2B5EF4-FFF2-40B4-BE49-F238E27FC236}">
                <a16:creationId xmlns:a16="http://schemas.microsoft.com/office/drawing/2014/main" id="{543790E1-CCED-0CDE-F870-AE17A237F9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946" y="363793"/>
            <a:ext cx="8757260" cy="6322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88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25" y="631050"/>
            <a:ext cx="7718550" cy="57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3;p19">
            <a:extLst>
              <a:ext uri="{FF2B5EF4-FFF2-40B4-BE49-F238E27FC236}">
                <a16:creationId xmlns:a16="http://schemas.microsoft.com/office/drawing/2014/main" id="{180533D1-846A-CEB8-92D5-676BC74E65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495" y="438024"/>
            <a:ext cx="4176124" cy="208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500" y="152400"/>
            <a:ext cx="944038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t="5206" b="7143"/>
          <a:stretch/>
        </p:blipFill>
        <p:spPr>
          <a:xfrm>
            <a:off x="146750" y="1186125"/>
            <a:ext cx="4885824" cy="55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982134" y="68094"/>
            <a:ext cx="89978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 -- </a:t>
            </a:r>
            <a:r>
              <a:rPr lang="en-US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Make your own Water Cycle</a:t>
            </a:r>
            <a:endParaRPr/>
          </a:p>
        </p:txBody>
      </p:sp>
      <p:pic>
        <p:nvPicPr>
          <p:cNvPr id="137" name="Google Shape;137;p17" descr="Responsiv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104" y="1411111"/>
            <a:ext cx="6421351" cy="484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6263" y="4696178"/>
            <a:ext cx="1092702" cy="1192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849" y="553998"/>
            <a:ext cx="2352621" cy="610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8266" y="923434"/>
            <a:ext cx="1838214" cy="493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3872849" y="123240"/>
            <a:ext cx="5743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Lyrics for Hippy Drippy (water cycle)</a:t>
            </a: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6480" y="1461238"/>
            <a:ext cx="1463167" cy="447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981170" y="307906"/>
            <a:ext cx="2101174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 can use a drippy drop to move thru the water cycle.  This can be used with completed water cycle activity and the storybook Hippy Drippy or read through lyrics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Widescreen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</vt:lpstr>
      <vt:lpstr>Calibri</vt:lpstr>
      <vt:lpstr>Office Theme</vt:lpstr>
      <vt:lpstr>Mattos Science Magnet Docent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Mattos Science Magnet Docent Program</dc:title>
  <dc:creator>Debbie Davidson</dc:creator>
  <cp:lastModifiedBy>Joyce Blueford</cp:lastModifiedBy>
  <cp:revision>2</cp:revision>
  <cp:lastPrinted>2024-04-14T02:07:35Z</cp:lastPrinted>
  <dcterms:modified xsi:type="dcterms:W3CDTF">2024-07-19T22:13:36Z</dcterms:modified>
</cp:coreProperties>
</file>