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Georgia" panose="02040502050405020303" pitchFamily="18" charset="0"/>
      <p:regular r:id="rId10"/>
      <p:bold r:id="rId11"/>
      <p:italic r:id="rId12"/>
      <p:boldItalic r:id="rId13"/>
    </p:embeddedFont>
    <p:embeddedFont>
      <p:font typeface="Helvetica Neue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 idx="4294967295"/>
          </p:nvPr>
        </p:nvSpPr>
        <p:spPr>
          <a:xfrm>
            <a:off x="3035525" y="911744"/>
            <a:ext cx="8472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 Rounded"/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Mattos Science Magnet</a:t>
            </a:r>
            <a:b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Docent Program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294967295"/>
          </p:nvPr>
        </p:nvSpPr>
        <p:spPr>
          <a:xfrm>
            <a:off x="749411" y="3250116"/>
            <a:ext cx="10758114" cy="23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Kindergarten</a:t>
            </a:r>
            <a:br>
              <a:rPr lang="en-US" sz="40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40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Lesson 5. WIND</a:t>
            </a:r>
            <a:br>
              <a:rPr lang="en-US" sz="7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Observing wind and determining the direction of wind</a:t>
            </a:r>
            <a:endParaRPr sz="2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67" y="601356"/>
            <a:ext cx="2628900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CC9FED-8291-F575-9F15-9DC92F9456B1}"/>
              </a:ext>
            </a:extLst>
          </p:cNvPr>
          <p:cNvSpPr txBox="1"/>
          <p:nvPr/>
        </p:nvSpPr>
        <p:spPr>
          <a:xfrm>
            <a:off x="8143336" y="5645532"/>
            <a:ext cx="323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Math Science Nucleus © 2024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1082351" y="643825"/>
            <a:ext cx="52293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is wind?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Wind is moving air</a:t>
            </a:r>
            <a:endParaRPr/>
          </a:p>
        </p:txBody>
      </p:sp>
      <p:pic>
        <p:nvPicPr>
          <p:cNvPr id="97" name="Google Shape;97;p14" descr="Image result for wind blowing person with raincoat and umbrel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077" y="2537927"/>
            <a:ext cx="5446604" cy="390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473" y="155223"/>
            <a:ext cx="2828926" cy="282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0323" y="3604696"/>
            <a:ext cx="5229225" cy="3012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6700612" y="6278176"/>
            <a:ext cx="4648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materials warm/cool at different rates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6788829" y="3429000"/>
            <a:ext cx="447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makes the wind?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 descr="Image result for uses of wi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387" y="1115339"/>
            <a:ext cx="305752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1859" y="3971270"/>
            <a:ext cx="2226583" cy="2682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310700" y="3398550"/>
            <a:ext cx="370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 can be used to generate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electricity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grinding grain or pumping water</a:t>
            </a:r>
            <a:endParaRPr/>
          </a:p>
        </p:txBody>
      </p:sp>
      <p:pic>
        <p:nvPicPr>
          <p:cNvPr id="109" name="Google Shape;109;p15" descr="Image result for sailboa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3888" y="4425123"/>
            <a:ext cx="332422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descr="Image result for sailboa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5029" y="3971270"/>
            <a:ext cx="3462292" cy="268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descr="Image result for Parachute Fly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99326" y="1115339"/>
            <a:ext cx="293370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4771950" y="3905978"/>
            <a:ext cx="2648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Fun, recreation,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races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8699326" y="3536646"/>
            <a:ext cx="293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Travel</a:t>
            </a:r>
            <a:endParaRPr/>
          </a:p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7977" y="1115339"/>
            <a:ext cx="2536046" cy="253604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/>
        </p:nvSpPr>
        <p:spPr>
          <a:xfrm>
            <a:off x="1263971" y="160979"/>
            <a:ext cx="9664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How do we use wind?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220650" y="186475"/>
            <a:ext cx="11750700" cy="1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Wind brings us changing weather</a:t>
            </a:r>
            <a:endParaRPr/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l="21073" r="11487" b="2"/>
          <a:stretch/>
        </p:blipFill>
        <p:spPr>
          <a:xfrm>
            <a:off x="9103089" y="1565445"/>
            <a:ext cx="2827865" cy="411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l="26544" r="24010" b="-3"/>
          <a:stretch/>
        </p:blipFill>
        <p:spPr>
          <a:xfrm>
            <a:off x="6137100" y="1565445"/>
            <a:ext cx="2827865" cy="411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5">
            <a:alphaModFix/>
          </a:blip>
          <a:srcRect l="15020" r="34398" b="-1"/>
          <a:stretch/>
        </p:blipFill>
        <p:spPr>
          <a:xfrm>
            <a:off x="3154251" y="1565446"/>
            <a:ext cx="2827865" cy="411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6">
            <a:alphaModFix/>
          </a:blip>
          <a:srcRect l="30582" r="19028" b="2"/>
          <a:stretch/>
        </p:blipFill>
        <p:spPr>
          <a:xfrm>
            <a:off x="171402" y="1565445"/>
            <a:ext cx="2827865" cy="411623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196618" y="5867400"/>
            <a:ext cx="26989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Winds can bring rain, cold, warm weather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3154251" y="5867400"/>
            <a:ext cx="28278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Strong winds can cause damage (tornado, hurricane)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6288440" y="5867400"/>
            <a:ext cx="26765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study clouds and temperature changes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9248775" y="5867400"/>
            <a:ext cx="252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winds and global winds are important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690465" y="438539"/>
            <a:ext cx="9675845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Activities to figure out wind direction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1 - Finger Test for Wind Direction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212529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12529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 </a:t>
            </a:r>
            <a:r>
              <a:rPr lang="en-US" sz="2400" i="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Stand as still as possible.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2.  </a:t>
            </a:r>
            <a:r>
              <a:rPr lang="en-US" sz="240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W</a:t>
            </a:r>
            <a:r>
              <a:rPr lang="en-US" sz="2400" i="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et the ball of your index finger and point it upwards.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Arial Rounded"/>
              <a:buAutoNum type="arabicPeriod" startAt="3"/>
            </a:pPr>
            <a:r>
              <a:rPr lang="en-US" sz="240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W</a:t>
            </a:r>
            <a:r>
              <a:rPr lang="en-US" sz="2400" i="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hich side of your finger feels the coolest?</a:t>
            </a:r>
            <a:r>
              <a:rPr lang="en-US" sz="1800" i="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>
                <a:solidFill>
                  <a:srgbClr val="282828"/>
                </a:solidFill>
                <a:latin typeface="Arial Rounded"/>
                <a:ea typeface="Arial Rounded"/>
                <a:cs typeface="Arial Rounded"/>
                <a:sym typeface="Arial Rounded"/>
              </a:rPr>
              <a:t>Whichever direction the cool side of your finger is facing (north, south, east, west), that's the direction the wind is coming from.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solidFill>
                <a:srgbClr val="282828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solidFill>
                <a:srgbClr val="282828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7396" y="4100861"/>
            <a:ext cx="2728913" cy="18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1343" y="3952449"/>
            <a:ext cx="3494088" cy="232365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7924995" y="5921541"/>
            <a:ext cx="25900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Works like a weather vane or wind sock</a:t>
            </a:r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912" y="5302126"/>
            <a:ext cx="2645336" cy="113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7609" y="4040221"/>
            <a:ext cx="2056590" cy="1229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/>
        </p:nvSpPr>
        <p:spPr>
          <a:xfrm>
            <a:off x="878692" y="151705"/>
            <a:ext cx="9795638" cy="11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2 - Bubbles</a:t>
            </a:r>
            <a:endParaRPr/>
          </a:p>
        </p:txBody>
      </p:sp>
      <p:pic>
        <p:nvPicPr>
          <p:cNvPr id="145" name="Google Shape;145;p18" descr="Image result for blowing bubbl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882" y="1638500"/>
            <a:ext cx="4361729" cy="334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2081" y="1638500"/>
            <a:ext cx="6374037" cy="3346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1050347" y="5257800"/>
            <a:ext cx="1090352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Blow bubbles. Where do they go?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Hold bubble wand up, can the wind blow a bubble?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Is air/wind moving at same speed and direction?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 descr="Image result for Spinning Pinwheel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08" y="3814779"/>
            <a:ext cx="5514392" cy="276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 descr="Image result for Spinning Pinwheel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593" y="1342024"/>
            <a:ext cx="3195904" cy="239692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4338734" y="1651518"/>
            <a:ext cx="639146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 your pinwheel around. Can you get it to spin?  Can you make it stop?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Helvetica Neue"/>
              <a:buAutoNum type="arabicPeriod"/>
            </a:pPr>
            <a:r>
              <a:rPr lang="en-US" sz="1800">
                <a:solidFill>
                  <a:srgbClr val="2125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your own wind by blowing on it.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Helvetica Neue"/>
              <a:buAutoNum type="arabicPeriod"/>
            </a:pPr>
            <a:r>
              <a:rPr lang="en-US" sz="1800">
                <a:solidFill>
                  <a:srgbClr val="2125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Capture the air by moving the pinwheel. (spin around)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800"/>
              <a:buFont typeface="Helvetica Neue"/>
              <a:buAutoNum type="arabicPeriod"/>
            </a:pPr>
            <a:r>
              <a:rPr lang="en-US" sz="1800">
                <a:solidFill>
                  <a:srgbClr val="2125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Try a  "figure 8" motion is perfect to create wind.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9" descr="Wind Animated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7950" y="3814779"/>
            <a:ext cx="4505519" cy="254111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/>
          <p:nvPr/>
        </p:nvSpPr>
        <p:spPr>
          <a:xfrm>
            <a:off x="6676636" y="6355892"/>
            <a:ext cx="40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Fancy wind spinner</a:t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878692" y="151705"/>
            <a:ext cx="97956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3 - Pinwheels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Widescreen</PresentationFormat>
  <Paragraphs>35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Georgia</vt:lpstr>
      <vt:lpstr>Helvetica Neue</vt:lpstr>
      <vt:lpstr>Calibri</vt:lpstr>
      <vt:lpstr>Arial</vt:lpstr>
      <vt:lpstr>Arial Rounded</vt:lpstr>
      <vt:lpstr>Office Theme</vt:lpstr>
      <vt:lpstr>Mattos Science Magnet Docent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Joyce Blueford</cp:lastModifiedBy>
  <cp:revision>1</cp:revision>
  <dcterms:modified xsi:type="dcterms:W3CDTF">2024-07-19T22:28:58Z</dcterms:modified>
</cp:coreProperties>
</file>