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8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5iyPL1dr6mtezroyVFD_OZLOwZZerDd4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drive.google.com/file/d/1dDdmWAOqdGvVurSBqbl1PqyZlUpfKAIc/view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Fov6B9v7N5k-1Tb6c1CHUtlrL8YwsSTX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ctrTitle" idx="4294967295"/>
          </p:nvPr>
        </p:nvSpPr>
        <p:spPr>
          <a:xfrm>
            <a:off x="2683497" y="1102257"/>
            <a:ext cx="9144001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 Rounded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Mattos Science Magnet</a:t>
            </a:r>
            <a:br>
              <a:rPr lang="en-US" sz="5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US" sz="5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Docent Program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4294967295"/>
          </p:nvPr>
        </p:nvSpPr>
        <p:spPr>
          <a:xfrm>
            <a:off x="866692" y="3429000"/>
            <a:ext cx="10758114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4000" b="1" dirty="0">
                <a:latin typeface="Arial Rounded"/>
                <a:ea typeface="Arial Rounded"/>
                <a:cs typeface="Arial Rounded"/>
                <a:sym typeface="Arial Rounded"/>
              </a:rPr>
              <a:t>Kindergarten</a:t>
            </a:r>
            <a:endParaRPr lang="en-US" sz="4000" b="1" i="0" u="none" strike="noStrike" cap="none" dirty="0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Lesson 3. Exploring States of Matter of Water</a:t>
            </a:r>
            <a:endParaRPr sz="4000" dirty="0"/>
          </a:p>
        </p:txBody>
      </p:sp>
      <p:pic>
        <p:nvPicPr>
          <p:cNvPr id="52" name="Google Shape;52;p11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62" y="1102257"/>
            <a:ext cx="2190752" cy="12334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0A1B17-74D8-07BE-8892-83405A7D4E86}"/>
              </a:ext>
            </a:extLst>
          </p:cNvPr>
          <p:cNvSpPr txBox="1"/>
          <p:nvPr/>
        </p:nvSpPr>
        <p:spPr>
          <a:xfrm>
            <a:off x="8225632" y="5432577"/>
            <a:ext cx="323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dirty="0"/>
              <a:t>Math Science Nucleus © 2024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media3-4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8562" y="1184725"/>
            <a:ext cx="9814877" cy="5520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2788257" y="365125"/>
            <a:ext cx="66156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Exploring 2 states of matter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838199" y="199755"/>
            <a:ext cx="1159537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Rounded"/>
              <a:buNone/>
            </a:pPr>
            <a:r>
              <a:rPr lang="en-US" sz="4000" b="1">
                <a:latin typeface="Arial Rounded"/>
                <a:ea typeface="Arial Rounded"/>
                <a:cs typeface="Arial Rounded"/>
                <a:sym typeface="Arial Rounded"/>
              </a:rPr>
              <a:t>Without Water you would not have Weather</a:t>
            </a:r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999575" y="2406654"/>
            <a:ext cx="3952800" cy="3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Water is an odd chemical made up of hydrogen and oxygen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is solid, liquid and gas naturally on earth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Water cycle – miracle of life</a:t>
            </a:r>
            <a:endParaRPr/>
          </a:p>
        </p:txBody>
      </p:sp>
      <p:pic>
        <p:nvPicPr>
          <p:cNvPr id="59" name="Google Shape;59;p12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8325" y="1442462"/>
            <a:ext cx="5055885" cy="505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6233" y="983672"/>
            <a:ext cx="9019534" cy="568644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2462917" y="5446643"/>
            <a:ext cx="1112526" cy="62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Rain-liquid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Snow-solid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016700" y="0"/>
            <a:ext cx="415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/>
              <a:t>Water Cycle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 descr="Picture 2"/>
          <p:cNvPicPr preferRelativeResize="0"/>
          <p:nvPr/>
        </p:nvPicPr>
        <p:blipFill rotWithShape="1">
          <a:blip r:embed="rId3">
            <a:alphaModFix/>
          </a:blip>
          <a:srcRect b="16219"/>
          <a:stretch/>
        </p:blipFill>
        <p:spPr>
          <a:xfrm>
            <a:off x="591275" y="2375538"/>
            <a:ext cx="6982625" cy="27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2999" y="1767226"/>
            <a:ext cx="3507050" cy="39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217950" y="0"/>
            <a:ext cx="5756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States of matter - W</a:t>
            </a:r>
            <a:r>
              <a:rPr lang="en-US"/>
              <a:t>ater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3423" y="187372"/>
            <a:ext cx="1449429" cy="95096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2526150" y="0"/>
            <a:ext cx="7139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Water can be liquid and flows</a:t>
            </a:r>
            <a:endParaRPr/>
          </a:p>
        </p:txBody>
      </p:sp>
      <p:pic>
        <p:nvPicPr>
          <p:cNvPr id="86" name="Google Shape;86;p16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023" y="187372"/>
            <a:ext cx="1449429" cy="95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 title="media1-24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9334" y="1478100"/>
            <a:ext cx="9293333" cy="52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EF01-2739-7EE2-53CD-B149F440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928" y="365125"/>
            <a:ext cx="8500872" cy="1325563"/>
          </a:xfrm>
        </p:spPr>
        <p:txBody>
          <a:bodyPr/>
          <a:lstStyle/>
          <a:p>
            <a:r>
              <a:rPr lang="en-US" dirty="0"/>
              <a:t>Activity:  Pouring Water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E676E-0521-B5B0-5BD4-915A43B4F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361432" cy="4351338"/>
          </a:xfrm>
        </p:spPr>
        <p:txBody>
          <a:bodyPr/>
          <a:lstStyle/>
          <a:p>
            <a:r>
              <a:rPr lang="en-US" dirty="0"/>
              <a:t>Two beakers of water</a:t>
            </a:r>
          </a:p>
          <a:p>
            <a:r>
              <a:rPr lang="en-US" dirty="0"/>
              <a:t>Measure from another container 50 ml</a:t>
            </a:r>
          </a:p>
          <a:p>
            <a:r>
              <a:rPr lang="en-US" dirty="0"/>
              <a:t>Pour back and forth from beaker to another</a:t>
            </a:r>
          </a:p>
          <a:p>
            <a:r>
              <a:rPr lang="en-US" dirty="0"/>
              <a:t>Add a drop of food color in one beaker</a:t>
            </a:r>
          </a:p>
          <a:p>
            <a:r>
              <a:rPr lang="en-US" dirty="0"/>
              <a:t>Pour back and forth</a:t>
            </a:r>
          </a:p>
          <a:p>
            <a:r>
              <a:rPr lang="en-US" dirty="0"/>
              <a:t>Students are mixing liquid</a:t>
            </a:r>
          </a:p>
        </p:txBody>
      </p:sp>
      <p:pic>
        <p:nvPicPr>
          <p:cNvPr id="1026" name="Picture 2" descr="Dissolvable GIFs - Find &amp; Share on GIPHY">
            <a:extLst>
              <a:ext uri="{FF2B5EF4-FFF2-40B4-BE49-F238E27FC236}">
                <a16:creationId xmlns:a16="http://schemas.microsoft.com/office/drawing/2014/main" id="{4B5D78BC-47F7-778A-3B12-F72CBA70F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50" y="2233454"/>
            <a:ext cx="3563842" cy="356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6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 title="media2-27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032" y="1478100"/>
            <a:ext cx="9285936" cy="52233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986400" y="0"/>
            <a:ext cx="102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/>
              <a:t>Water can be gas:  boiling turns liquid to gas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259" y="2544416"/>
            <a:ext cx="4752976" cy="33337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2645797" y="5950322"/>
            <a:ext cx="110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HAIL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00" name="Google Shape;100;p18" descr="Pictur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5102" y="1630016"/>
            <a:ext cx="4232745" cy="238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 descr="Picture 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9952" y="4311057"/>
            <a:ext cx="3527895" cy="233296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694944" y="316983"/>
            <a:ext cx="1023213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dirty="0"/>
              <a:t>Water can be solid, under freezing conditions</a:t>
            </a:r>
            <a:endParaRPr sz="4400" dirty="0"/>
          </a:p>
        </p:txBody>
      </p:sp>
      <p:sp>
        <p:nvSpPr>
          <p:cNvPr id="103" name="Google Shape;103;p18"/>
          <p:cNvSpPr txBox="1"/>
          <p:nvPr/>
        </p:nvSpPr>
        <p:spPr>
          <a:xfrm>
            <a:off x="823297" y="1911725"/>
            <a:ext cx="475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What is this called?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b="1" dirty="0"/>
              <a:t>Activity: turn solid into liquid</a:t>
            </a:r>
            <a:endParaRPr sz="4400" b="1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115" name="Google Shape;115;p20" descr="Content Placeholder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5440" y="1825625"/>
            <a:ext cx="966112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Widescreen</PresentationFormat>
  <Paragraphs>26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Rounded</vt:lpstr>
      <vt:lpstr>Calibri</vt:lpstr>
      <vt:lpstr>Office Theme</vt:lpstr>
      <vt:lpstr>Mattos Science Magnet Docent Program</vt:lpstr>
      <vt:lpstr>Without Water you would not have Weather</vt:lpstr>
      <vt:lpstr>Water Cycle</vt:lpstr>
      <vt:lpstr>States of matter - Water</vt:lpstr>
      <vt:lpstr>Water can be liquid and flows</vt:lpstr>
      <vt:lpstr>Activity:  Pouring Water</vt:lpstr>
      <vt:lpstr>Water can be gas:  boiling turns liquid to gas</vt:lpstr>
      <vt:lpstr>Water can be solid, under freezing conditions</vt:lpstr>
      <vt:lpstr>Activity: turn solid into liquid</vt:lpstr>
      <vt:lpstr>Exploring 2 states of matter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Joyce Blueford</cp:lastModifiedBy>
  <cp:revision>1</cp:revision>
  <dcterms:modified xsi:type="dcterms:W3CDTF">2024-07-19T22:09:16Z</dcterms:modified>
</cp:coreProperties>
</file>