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13"/>
  </p:notesMasterIdLst>
  <p:sldIdLst>
    <p:sldId id="256" r:id="rId2"/>
    <p:sldId id="257" r:id="rId3"/>
    <p:sldId id="264" r:id="rId4"/>
    <p:sldId id="308" r:id="rId5"/>
    <p:sldId id="260" r:id="rId6"/>
    <p:sldId id="261" r:id="rId7"/>
    <p:sldId id="262" r:id="rId8"/>
    <p:sldId id="263" r:id="rId9"/>
    <p:sldId id="266" r:id="rId10"/>
    <p:sldId id="269" r:id="rId11"/>
    <p:sldId id="267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Where do clouds live? Do you think the live in space?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… they live in the layer of the atmosphere closest to the earth.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Clouds are really close!</a:t>
            </a:r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 too many cumulonimbus around us.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95faf816be_0_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"Cirrus clouds” are white and curly. They float highest of all and mean the weather is changing</a:t>
            </a:r>
            <a:endParaRPr/>
          </a:p>
        </p:txBody>
      </p:sp>
      <p:sp>
        <p:nvSpPr>
          <p:cNvPr id="75" name="Google Shape;75;g295faf816b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95faf816be_0_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"Stratus clouds," are grey, and float low in the sky, flat as sheets and may bring rain or drizzle. </a:t>
            </a:r>
            <a:endParaRPr/>
          </a:p>
        </p:txBody>
      </p:sp>
      <p:sp>
        <p:nvSpPr>
          <p:cNvPr id="83" name="Google Shape;83;g295faf816b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95faf816be_0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"Nimbus” in a cloud name refers to clouds that are dark, which usually mean rain or snow. Cumulo-nimbus is a cumulus cloud that usually means rain in the forecast. </a:t>
            </a:r>
            <a:endParaRPr/>
          </a:p>
        </p:txBody>
      </p:sp>
      <p:sp>
        <p:nvSpPr>
          <p:cNvPr id="90" name="Google Shape;90;g295faf816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95faf816be_0_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Fog is a cloud that’s close to the ground.</a:t>
            </a:r>
            <a:endParaRPr/>
          </a:p>
        </p:txBody>
      </p:sp>
      <p:sp>
        <p:nvSpPr>
          <p:cNvPr id="98" name="Google Shape;98;g295faf816b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Write your name first!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Remember to tear apart your cotton balls!</a:t>
            </a: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tx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627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98E5D-918F-4A29-8C2D-F6666421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1D8DE-1EC6-4901-9A84-4D6CB28B0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B4BAD-7A32-4743-8AC6-71BE8A1A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3E63-6CEC-41D4-BEEB-42EFB6227D91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69390-2E64-4C30-9A21-2A18DCA23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02470-009D-4628-A47B-9487D9CEB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4FD95-293E-46CC-B727-537F9CE64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2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w4I4Lvs5UIX8frlanL_N831oPBivFkok/vie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gif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ctrTitle" idx="4294967295"/>
          </p:nvPr>
        </p:nvSpPr>
        <p:spPr>
          <a:xfrm>
            <a:off x="2683497" y="1102257"/>
            <a:ext cx="9144001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 Rounded"/>
              <a:buNone/>
            </a:pPr>
            <a:r>
              <a:rPr lang="en-US" sz="54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Mattos Science Magnet</a:t>
            </a:r>
            <a:br>
              <a:rPr lang="en-US" sz="54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5400" b="1" i="0" u="none" strike="noStrike" cap="non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Docent Program</a:t>
            </a: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ubTitle" idx="4294967295"/>
          </p:nvPr>
        </p:nvSpPr>
        <p:spPr>
          <a:xfrm>
            <a:off x="866692" y="3428999"/>
            <a:ext cx="10758114" cy="233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Kindergarten</a:t>
            </a:r>
            <a:br>
              <a:rPr lang="en-US" sz="4000" b="1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4000" b="1" i="0" u="none" strike="noStrike" cap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Lesson 2. Describing Clouds</a:t>
            </a:r>
            <a:endParaRPr sz="4000" dirty="0"/>
          </a:p>
        </p:txBody>
      </p:sp>
      <p:pic>
        <p:nvPicPr>
          <p:cNvPr id="52" name="Google Shape;52;p11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691" y="1021778"/>
            <a:ext cx="2095501" cy="15716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34749-D12A-3F69-FE56-BB543DADE188}"/>
              </a:ext>
            </a:extLst>
          </p:cNvPr>
          <p:cNvSpPr txBox="1"/>
          <p:nvPr/>
        </p:nvSpPr>
        <p:spPr>
          <a:xfrm>
            <a:off x="8094597" y="5116185"/>
            <a:ext cx="323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dirty="0"/>
              <a:t>Math Science Nucleus © 2024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24" title="Kinder-clouds-activity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671052" y="1229033"/>
            <a:ext cx="10515600" cy="5239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 outside or to the windo</a:t>
            </a:r>
            <a:r>
              <a:rPr lang="en-US" dirty="0"/>
              <a:t>w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 your cloud chart.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there clouds in the sky</a:t>
            </a:r>
            <a:r>
              <a:rPr lang="en-US" dirty="0"/>
              <a:t>?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 you name the type of clouds in the sky using your c</a:t>
            </a:r>
            <a:r>
              <a:rPr lang="en-US" dirty="0"/>
              <a:t>loud chart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dirty="0"/>
          </a:p>
        </p:txBody>
      </p:sp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147925"/>
            <a:ext cx="105156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How can you use the Cloud Chart?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" name="Google Shape;72;p13" descr="Picture 8">
            <a:extLst>
              <a:ext uri="{FF2B5EF4-FFF2-40B4-BE49-F238E27FC236}">
                <a16:creationId xmlns:a16="http://schemas.microsoft.com/office/drawing/2014/main" id="{76D13C08-949A-3900-0C56-6953CE3802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393" y="2470195"/>
            <a:ext cx="3422180" cy="213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1;p13" descr="Picture 6">
            <a:extLst>
              <a:ext uri="{FF2B5EF4-FFF2-40B4-BE49-F238E27FC236}">
                <a16:creationId xmlns:a16="http://schemas.microsoft.com/office/drawing/2014/main" id="{7332BC3B-0486-6959-A553-E3C8B54D7A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6613" y="2470195"/>
            <a:ext cx="3778773" cy="213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5;p13" descr="Picture 2">
            <a:extLst>
              <a:ext uri="{FF2B5EF4-FFF2-40B4-BE49-F238E27FC236}">
                <a16:creationId xmlns:a16="http://schemas.microsoft.com/office/drawing/2014/main" id="{0255B408-34D5-B7D9-7781-7EB97F508D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8769" y="2346064"/>
            <a:ext cx="3422179" cy="2382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838200" y="147925"/>
            <a:ext cx="105156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Where do you find clouds?</a:t>
            </a:r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849750" y="2081900"/>
            <a:ext cx="4410300" cy="31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/>
              <a:t>The atmosphere is an envelope of air around Earth</a:t>
            </a:r>
            <a:endParaRPr sz="3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/>
              <a:t>You only find clouds in the Troposphere </a:t>
            </a:r>
            <a:endParaRPr/>
          </a:p>
        </p:txBody>
      </p:sp>
      <p:pic>
        <p:nvPicPr>
          <p:cNvPr id="59" name="Google Shape;59;p12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5190" y="1553330"/>
            <a:ext cx="5077065" cy="4554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8951" y="1397097"/>
            <a:ext cx="9360762" cy="5200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838200" y="147925"/>
            <a:ext cx="105156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Clouds are in the Sky (Troposphere)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louds">
            <a:hlinkClick r:id="" action="ppaction://media"/>
            <a:extLst>
              <a:ext uri="{FF2B5EF4-FFF2-40B4-BE49-F238E27FC236}">
                <a16:creationId xmlns:a16="http://schemas.microsoft.com/office/drawing/2014/main" id="{EB7F4805-4838-4528-8180-82539D222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079" y="190788"/>
            <a:ext cx="11077576" cy="62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838200" y="147925"/>
            <a:ext cx="105156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Cirrus Clouds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1552" y="1676100"/>
            <a:ext cx="5184648" cy="388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3625" y="1467463"/>
            <a:ext cx="4305750" cy="43057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870900" y="5733125"/>
            <a:ext cx="1045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Calibri"/>
                <a:ea typeface="Calibri"/>
                <a:cs typeface="Calibri"/>
                <a:sym typeface="Calibri"/>
              </a:rPr>
              <a:t>White, curly, and wispy. Thin feathery clouds float the highest.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838200" y="147925"/>
            <a:ext cx="105156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Stratus Clouds</a:t>
            </a:r>
            <a:endParaRPr/>
          </a:p>
        </p:txBody>
      </p:sp>
      <p:pic>
        <p:nvPicPr>
          <p:cNvPr id="86" name="Google Shape;86;p16" descr="Picture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37" y="1352585"/>
            <a:ext cx="8077150" cy="45356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870900" y="6007350"/>
            <a:ext cx="1045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Calibri"/>
                <a:ea typeface="Calibri"/>
                <a:cs typeface="Calibri"/>
                <a:sym typeface="Calibri"/>
              </a:rPr>
              <a:t>Grey, low and flat. Like books stacked up. Rain or drizzle is coming!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838200" y="147925"/>
            <a:ext cx="105156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Nimbus Clouds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088" y="1106425"/>
            <a:ext cx="7475825" cy="49714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870900" y="6168550"/>
            <a:ext cx="1045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Dark clouds. Rain or snow is coming!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5170725" y="7075725"/>
            <a:ext cx="1045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838200" y="147925"/>
            <a:ext cx="105156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What about fog?</a:t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4813" y="1106425"/>
            <a:ext cx="7262367" cy="544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7751" y="1260550"/>
            <a:ext cx="7256501" cy="526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838200" y="147925"/>
            <a:ext cx="105156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Activity - Making a Cloud Chart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9017000" y="2558150"/>
            <a:ext cx="27396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Write your name!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Pull apart the cotton balls. Just need a little cotton for each.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305</Words>
  <Application>Microsoft Office PowerPoint</Application>
  <PresentationFormat>Widescreen</PresentationFormat>
  <Paragraphs>40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Arial Rounded</vt:lpstr>
      <vt:lpstr>Calibri</vt:lpstr>
      <vt:lpstr>Office Theme</vt:lpstr>
      <vt:lpstr>Mattos Science Magnet Docent Program</vt:lpstr>
      <vt:lpstr>Where do you find clouds?</vt:lpstr>
      <vt:lpstr>Clouds are in the Sky (Troposphere)</vt:lpstr>
      <vt:lpstr>PowerPoint Presentation</vt:lpstr>
      <vt:lpstr>Cirrus Clouds</vt:lpstr>
      <vt:lpstr>Stratus Clouds</vt:lpstr>
      <vt:lpstr>Nimbus Clouds</vt:lpstr>
      <vt:lpstr>What about fog?</vt:lpstr>
      <vt:lpstr>Activity - Making a Cloud Chart</vt:lpstr>
      <vt:lpstr>PowerPoint Presentation</vt:lpstr>
      <vt:lpstr>How can you use the Cloud Chart?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Joyce Blueford</cp:lastModifiedBy>
  <cp:revision>4</cp:revision>
  <dcterms:modified xsi:type="dcterms:W3CDTF">2024-07-19T21:55:41Z</dcterms:modified>
</cp:coreProperties>
</file>