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 idx="4294967295"/>
          </p:nvPr>
        </p:nvSpPr>
        <p:spPr>
          <a:xfrm>
            <a:off x="3486912" y="1278302"/>
            <a:ext cx="7778496" cy="124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 Rounded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Mattos Science Magnet</a:t>
            </a:r>
            <a:br>
              <a:rPr lang="en-US" sz="54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en-US" sz="54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Docent Program</a:t>
            </a:r>
            <a:endParaRPr sz="5400" b="1" i="0" u="none" strike="noStrike" cap="none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4294967295"/>
          </p:nvPr>
        </p:nvSpPr>
        <p:spPr>
          <a:xfrm>
            <a:off x="699796" y="3649281"/>
            <a:ext cx="9609230" cy="181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 fontScale="5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5700" b="1" dirty="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Fourth </a:t>
            </a:r>
            <a:r>
              <a:rPr lang="en-US" sz="5700" b="1" i="0" u="none" strike="noStrike" cap="none" dirty="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Grade  </a:t>
            </a:r>
            <a:br>
              <a:rPr lang="en-US" sz="5700" b="1" i="0" u="none" strike="noStrike" cap="none" dirty="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en-US" sz="5700" b="1" i="0" u="none" strike="noStrike" cap="none" dirty="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Lesson 6. Enriching Soil with Compost</a:t>
            </a:r>
            <a:br>
              <a:rPr lang="en-US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use the compost they produced in the long-term project to fertilize plants at the school. 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5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 descr="Image result for hand trowel for gardening animated 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878" y="836550"/>
            <a:ext cx="2125281" cy="21252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BB3BBA-5C32-C38A-F4EF-06D934E0A6D7}"/>
              </a:ext>
            </a:extLst>
          </p:cNvPr>
          <p:cNvSpPr txBox="1"/>
          <p:nvPr/>
        </p:nvSpPr>
        <p:spPr>
          <a:xfrm>
            <a:off x="7278659" y="5639178"/>
            <a:ext cx="3230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Math Science Nucleus © 2024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012" y="599110"/>
            <a:ext cx="3461768" cy="237794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-245807" y="2977053"/>
            <a:ext cx="752852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Composting  helps the environment by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Reducing the waste volume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 compost that helps soil quality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nutrients to soil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5662863" y="620898"/>
            <a:ext cx="598370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is compost </a:t>
            </a:r>
            <a:br>
              <a:rPr lang="en-US"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important?</a:t>
            </a:r>
            <a:endParaRPr/>
          </a:p>
        </p:txBody>
      </p:sp>
      <p:pic>
        <p:nvPicPr>
          <p:cNvPr id="99" name="Google Shape;99;p14" descr="Cold Composting: Step-by-Step Gui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1239" y="3429000"/>
            <a:ext cx="4081665" cy="2721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/>
        </p:nvSpPr>
        <p:spPr>
          <a:xfrm>
            <a:off x="1007706" y="2463282"/>
            <a:ext cx="1042229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 trowel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Wheel barrow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1007706" y="363894"/>
            <a:ext cx="100863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long term project… turning food waste into compost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in pictures from Compost parties, starting pictures of garden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map    what plants need help? Don’t look healthy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use tools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Sprinkle compost into beds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Equipment in shed: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low wheel barrow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scoops </a:t>
            </a:r>
            <a:endParaRPr/>
          </a:p>
        </p:txBody>
      </p:sp>
      <p:pic>
        <p:nvPicPr>
          <p:cNvPr id="106" name="Google Shape;106;p15" descr="Trowel With Potting Compost Photograph by Gustoimages/science Photo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5138" y="2009775"/>
            <a:ext cx="2820987" cy="424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descr="RocketGro | New Century Design | Building an Established Gardening Bra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0812" y="657225"/>
            <a:ext cx="3783286" cy="56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942976" y="581025"/>
            <a:ext cx="10772774" cy="637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Activity     Spread out the Compost!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Rounded"/>
              <a:buAutoNum type="arabicPeriod"/>
            </a:pPr>
            <a:r>
              <a:rPr lang="en-US" sz="28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Sprinkle compost to areas of garden beds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Rounded"/>
              <a:buAutoNum type="arabicPeriod"/>
            </a:pPr>
            <a:r>
              <a:rPr lang="en-US" sz="28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Water if needed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Rounded"/>
              <a:buAutoNum type="arabicPeriod"/>
            </a:pPr>
            <a:r>
              <a:rPr lang="en-US" sz="28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Pull weeds (wiggle, wiggle, pull)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Rounded"/>
              <a:buAutoNum type="arabicPeriod"/>
            </a:pPr>
            <a:r>
              <a:rPr lang="en-US" sz="28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Look for invertebrates   (pollinators, decomposers)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Rounded"/>
              <a:buAutoNum type="arabicPeriod"/>
            </a:pPr>
            <a:r>
              <a:rPr lang="en-US" sz="28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What can we do to enhance the habitat?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Rounded"/>
              <a:buAutoNum type="arabicPeriod"/>
            </a:pPr>
            <a:r>
              <a:rPr lang="en-US" sz="28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Clean Up</a:t>
            </a:r>
            <a:endParaRPr dirty="0"/>
          </a:p>
        </p:txBody>
      </p:sp>
      <p:pic>
        <p:nvPicPr>
          <p:cNvPr id="113" name="Google Shape;113;p16" descr="Trowel With Potting Compost Photograph by Gustoimages/science Photo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0564" y="1381589"/>
            <a:ext cx="1820862" cy="274080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5159829" y="1996751"/>
            <a:ext cx="55050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Video of spreading compost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/>
        </p:nvSpPr>
        <p:spPr>
          <a:xfrm>
            <a:off x="1035698" y="214604"/>
            <a:ext cx="9246637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Depending on how much compost is left….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could make Compost tea (kids love to water) Paige may be able to help with this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5 gal bucket, let sit for 24 hrs to let chems disperse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small amount compost, stir, let sit for 24 hours.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Kids take small scoop to fill watering cans.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230</Words>
  <Application>Microsoft Office PowerPoint</Application>
  <PresentationFormat>Widescreen</PresentationFormat>
  <Paragraphs>50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Rounded</vt:lpstr>
      <vt:lpstr>Calibri</vt:lpstr>
      <vt:lpstr>Office Theme</vt:lpstr>
      <vt:lpstr>Mattos Science Magnet Docent Program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blueford</dc:creator>
  <cp:lastModifiedBy>Joyce Blueford</cp:lastModifiedBy>
  <cp:revision>2</cp:revision>
  <dcterms:modified xsi:type="dcterms:W3CDTF">2024-07-21T00:25:48Z</dcterms:modified>
</cp:coreProperties>
</file>