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7f0a590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07f0a590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S13Xj7KsaOZKbeXmC_c-OS-301X9OC8t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drive.google.com/file/d/1v61gE7P0Y2S01jMQWhsG1-7h11enbLg1/view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683497" y="11022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 Rounded"/>
              <a:buNone/>
            </a:pPr>
            <a:r>
              <a:rPr lang="en-US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Mattos Science Magnet</a:t>
            </a:r>
            <a:br>
              <a:rPr lang="en-US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Docent Program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866692" y="3429000"/>
            <a:ext cx="10758114" cy="233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7200"/>
            </a:pPr>
            <a:r>
              <a:rPr lang="en-US" sz="7200" b="1" dirty="0">
                <a:latin typeface="Arial Rounded"/>
                <a:ea typeface="Arial Rounded"/>
                <a:cs typeface="Arial Rounded"/>
                <a:sym typeface="Arial Rounded"/>
              </a:rPr>
              <a:t>Fifth Grade </a:t>
            </a:r>
            <a:br>
              <a:rPr lang="en-US" sz="7200" b="1" dirty="0"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sz="7200" b="1" dirty="0">
                <a:latin typeface="Arial Rounded"/>
                <a:ea typeface="Arial Rounded"/>
                <a:cs typeface="Arial Rounded"/>
                <a:sym typeface="Arial Rounded"/>
              </a:rPr>
              <a:t>Lesson 1. Watershed</a:t>
            </a:r>
            <a:endParaRPr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34A90901-98C3-0778-3141-87109823A23E}"/>
              </a:ext>
            </a:extLst>
          </p:cNvPr>
          <p:cNvSpPr txBox="1"/>
          <p:nvPr/>
        </p:nvSpPr>
        <p:spPr>
          <a:xfrm>
            <a:off x="6975434" y="5755743"/>
            <a:ext cx="343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kern="0" dirty="0"/>
            </a:br>
            <a:r>
              <a:rPr lang="en-US" kern="0" dirty="0"/>
              <a:t>Math Science Nucleus © 2024 </a:t>
            </a:r>
          </a:p>
        </p:txBody>
      </p:sp>
      <p:pic>
        <p:nvPicPr>
          <p:cNvPr id="1026" name="Picture 2" descr="beautiful-water-flowing-brook-over-stone-animated-gif">
            <a:extLst>
              <a:ext uri="{FF2B5EF4-FFF2-40B4-BE49-F238E27FC236}">
                <a16:creationId xmlns:a16="http://schemas.microsoft.com/office/drawing/2014/main" id="{FDA67086-41BA-146D-E21E-0BD81FE8C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8" y="761147"/>
            <a:ext cx="2902980" cy="19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/>
        </p:nvSpPr>
        <p:spPr>
          <a:xfrm>
            <a:off x="203200" y="2070325"/>
            <a:ext cx="67614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you get to make a watershed!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to show how the water moves and where does it end up.  Use marbles to use in place of water</a:t>
            </a:r>
            <a:endParaRPr/>
          </a:p>
          <a:p>
            <a:pPr marL="51435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need to be able to show the boundaries of your watershed.</a:t>
            </a: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r="34844"/>
          <a:stretch/>
        </p:blipFill>
        <p:spPr>
          <a:xfrm>
            <a:off x="7168448" y="1693750"/>
            <a:ext cx="4964749" cy="42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1804790" y="167050"/>
            <a:ext cx="858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 Rounded"/>
                <a:ea typeface="Arial Rounded"/>
                <a:cs typeface="Arial Rounded"/>
                <a:sym typeface="Arial Rounded"/>
              </a:rPr>
              <a:t>Activity 2 – Make a watershed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84" y="1223985"/>
            <a:ext cx="8496300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9426222" y="1309511"/>
            <a:ext cx="220133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Find the cities of Newark, Fremont, Union City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  what is the difference between the brown, light blue and dark blue lines on the map  (make sure they see the legend).  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   Find East, West, North, South  (east is where the East Bay Hills are, Mission Peak)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  how does the water flow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  locate:  Tule Ponds and Lake Elizabeth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30175" y="0"/>
            <a:ext cx="10311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</a:t>
            </a:r>
            <a:r>
              <a:rPr lang="en-US">
                <a:latin typeface="Arial Rounded"/>
                <a:ea typeface="Arial Rounded"/>
                <a:cs typeface="Arial Rounded"/>
                <a:sym typeface="Arial Rounded"/>
              </a:rPr>
              <a:t>Activity 1 –Watershed Map of Area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title="20230207_15324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6642" y="1521625"/>
            <a:ext cx="5449333" cy="40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title="20230205_140916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011500" y="1535575"/>
            <a:ext cx="7265774" cy="40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1156850" y="5796825"/>
            <a:ext cx="3391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after a rain 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7310000" y="5796825"/>
            <a:ext cx="3391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 almost dry 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1804840" y="365125"/>
            <a:ext cx="858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Storm drains (light blue on the map)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t="34614"/>
          <a:stretch/>
        </p:blipFill>
        <p:spPr>
          <a:xfrm>
            <a:off x="2438400" y="2571750"/>
            <a:ext cx="7335850" cy="3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2743200" y="1371600"/>
            <a:ext cx="6629400" cy="12001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watershed is the </a:t>
            </a:r>
            <a:r>
              <a:rPr lang="en-U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area of land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where all of the water that falls in it and drains off of it goes to a common outlet. 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4294967295"/>
          </p:nvPr>
        </p:nvSpPr>
        <p:spPr>
          <a:xfrm>
            <a:off x="1804840" y="365125"/>
            <a:ext cx="858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a Watershed?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804840" y="365125"/>
            <a:ext cx="858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Components of Watershed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252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All streams drain to common main stream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Flows by gravity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Goes into another body of water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t="823"/>
          <a:stretch/>
        </p:blipFill>
        <p:spPr>
          <a:xfrm>
            <a:off x="5584825" y="1496050"/>
            <a:ext cx="6046125" cy="457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 descr="Running-water-gif GIFs - Get the best GIF on GIP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696" y="2510849"/>
            <a:ext cx="6350000" cy="3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3903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Based on the principle of gravity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Water always flows </a:t>
            </a:r>
            <a:r>
              <a:rPr lang="en-US" u="sng"/>
              <a:t>from higher to lower</a:t>
            </a:r>
            <a:endParaRPr u="sng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 idx="4294967295"/>
          </p:nvPr>
        </p:nvSpPr>
        <p:spPr>
          <a:xfrm>
            <a:off x="1804840" y="365125"/>
            <a:ext cx="858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Components of Watershed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r="8113" b="6059"/>
          <a:stretch/>
        </p:blipFill>
        <p:spPr>
          <a:xfrm>
            <a:off x="2980262" y="1430350"/>
            <a:ext cx="6231475" cy="5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>
            <a:spLocks noGrp="1"/>
          </p:cNvSpPr>
          <p:nvPr>
            <p:ph type="title" idx="4294967295"/>
          </p:nvPr>
        </p:nvSpPr>
        <p:spPr>
          <a:xfrm>
            <a:off x="828450" y="365125"/>
            <a:ext cx="10535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Size of watersheds varies depending on scale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2889000" y="609600"/>
            <a:ext cx="6414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are looking at the health of our water, why does knowing the extent of the watershed help you understand pollutants?</a:t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t="1854"/>
          <a:stretch/>
        </p:blipFill>
        <p:spPr>
          <a:xfrm>
            <a:off x="4905775" y="3476875"/>
            <a:ext cx="5408225" cy="32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t="1020" r="1048" b="2742"/>
          <a:stretch/>
        </p:blipFill>
        <p:spPr>
          <a:xfrm>
            <a:off x="1561350" y="1381050"/>
            <a:ext cx="9069301" cy="532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>
            <a:spLocks noGrp="1"/>
          </p:cNvSpPr>
          <p:nvPr>
            <p:ph type="title" idx="4294967295"/>
          </p:nvPr>
        </p:nvSpPr>
        <p:spPr>
          <a:xfrm>
            <a:off x="266700" y="365125"/>
            <a:ext cx="1165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River basins are collections of smaller watersheds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278</Words>
  <Application>Microsoft Office PowerPoint</Application>
  <PresentationFormat>Widescreen</PresentationFormat>
  <Paragraphs>26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Rounded</vt:lpstr>
      <vt:lpstr>Calibri</vt:lpstr>
      <vt:lpstr>Office Theme</vt:lpstr>
      <vt:lpstr>Mattos Science Magnet Docent Program</vt:lpstr>
      <vt:lpstr>   Activity 1 –Watershed Map of Area</vt:lpstr>
      <vt:lpstr>Storm drains (light blue on the map)</vt:lpstr>
      <vt:lpstr>What is a Watershed?</vt:lpstr>
      <vt:lpstr>Components of Watershed</vt:lpstr>
      <vt:lpstr>Components of Watershed</vt:lpstr>
      <vt:lpstr>Size of watersheds varies depending on scale</vt:lpstr>
      <vt:lpstr>PowerPoint Presentation</vt:lpstr>
      <vt:lpstr>River basins are collections of smaller watersheds</vt:lpstr>
      <vt:lpstr>Activity 2 – Make a watershed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Joyce Blueford</cp:lastModifiedBy>
  <cp:revision>3</cp:revision>
  <dcterms:modified xsi:type="dcterms:W3CDTF">2024-07-21T03:20:59Z</dcterms:modified>
</cp:coreProperties>
</file>